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0"/>
  </p:notesMasterIdLst>
  <p:sldIdLst>
    <p:sldId id="272" r:id="rId2"/>
    <p:sldId id="276" r:id="rId3"/>
    <p:sldId id="547" r:id="rId4"/>
    <p:sldId id="548" r:id="rId5"/>
    <p:sldId id="542" r:id="rId6"/>
    <p:sldId id="289" r:id="rId7"/>
    <p:sldId id="286" r:id="rId8"/>
    <p:sldId id="290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0E8931"/>
    <a:srgbClr val="45C42B"/>
    <a:srgbClr val="60AD5A"/>
    <a:srgbClr val="1E6CB3"/>
    <a:srgbClr val="099CEC"/>
    <a:srgbClr val="2A54F4"/>
    <a:srgbClr val="066DA5"/>
    <a:srgbClr val="FFFFFF"/>
    <a:srgbClr val="00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3094" autoAdjust="0"/>
  </p:normalViewPr>
  <p:slideViewPr>
    <p:cSldViewPr snapToGrid="0" snapToObjects="1">
      <p:cViewPr varScale="1">
        <p:scale>
          <a:sx n="41" d="100"/>
          <a:sy n="41" d="100"/>
        </p:scale>
        <p:origin x="306" y="6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1223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76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864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06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87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95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53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IzznOPI2hG1INZJt4idUsHHCABedC-q7wSCZKPGLyUlWPQy5i_c67nW77hG4qo0Tcbr5QVAdQyn4n6FTcHGZGjwE1kdpk4wuXst7yeIgpP31jpOuWr_eLuq6HnZvG5stlXWIw5ufL8.png" descr="WIzznOPI2hG1INZJt4idUsHHCABedC-q7wSCZKPGLyUlWPQy5i_c67nW77hG4qo0Tcbr5QVAdQyn4n6FTcHGZGjwE1kdpk4wuXst7yeIgpP31jpOuWr_eLuq6HnZvG5stlXWIw5ufL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505" y="12017907"/>
            <a:ext cx="1800086" cy="125105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xfrm>
            <a:off x="16154400" y="12366455"/>
            <a:ext cx="4267200" cy="6924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73688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7426" y="10519287"/>
            <a:ext cx="22216704" cy="1631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800" baseline="0">
                <a:solidFill>
                  <a:schemeClr val="bg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6" y="9087669"/>
            <a:ext cx="15884728" cy="125586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5" y="2"/>
            <a:ext cx="24383998" cy="1375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2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08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37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53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1" y="554619"/>
            <a:ext cx="23050498" cy="163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1" y="2590802"/>
            <a:ext cx="23050498" cy="966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21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hdr="0" ftr="0" dt="0"/>
  <p:txStyles>
    <p:titleStyle>
      <a:lvl1pPr algn="l" defTabSz="2438340" rtl="0" eaLnBrk="1" latinLnBrk="0" hangingPunct="1">
        <a:spcBef>
          <a:spcPct val="0"/>
        </a:spcBef>
        <a:buNone/>
        <a:defRPr sz="8534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378" indent="-914378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53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981150" indent="-761980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4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792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4266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26709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86262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70543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57375"/>
            <a:ext cx="24384000" cy="8515350"/>
          </a:xfrm>
          <a:prstGeom prst="rect">
            <a:avLst/>
          </a:prstGeom>
          <a:solidFill>
            <a:srgbClr val="00A2DE"/>
          </a:solidFill>
          <a:ln w="28575" cap="flat">
            <a:solidFill>
              <a:srgbClr val="00A2DE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1F816E-72F9-4202-959D-9CCC186A5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2" y="3490621"/>
            <a:ext cx="5907297" cy="48209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9B156F6-5FB8-4F26-925D-2219B8A0B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93" y="3490621"/>
            <a:ext cx="5907298" cy="48209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55" y="3463784"/>
            <a:ext cx="5976317" cy="4874646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5485521" y="8612816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BB47416-A255-470D-A7CE-8AA225C5E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3" y="9465534"/>
            <a:ext cx="3022730" cy="2106465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13845852" y="8338430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15409" r="15997"/>
          <a:stretch/>
        </p:blipFill>
        <p:spPr>
          <a:xfrm>
            <a:off x="14543314" y="9102678"/>
            <a:ext cx="2859341" cy="2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54" y="5339988"/>
            <a:ext cx="4552741" cy="27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7" grpId="0"/>
      <p:bldP spid="99" grpId="0"/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4E67B-B59C-4DA9-9B0A-75DE58C32FE4}"/>
              </a:ext>
            </a:extLst>
          </p:cNvPr>
          <p:cNvSpPr txBox="1"/>
          <p:nvPr/>
        </p:nvSpPr>
        <p:spPr>
          <a:xfrm>
            <a:off x="14814119" y="4175560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74D79-6991-4E52-A72B-F069F3F4EABB}"/>
              </a:ext>
            </a:extLst>
          </p:cNvPr>
          <p:cNvSpPr txBox="1"/>
          <p:nvPr/>
        </p:nvSpPr>
        <p:spPr>
          <a:xfrm>
            <a:off x="9689460" y="336539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83B6-B8C6-4DC9-A3C8-85C0AF140758}"/>
              </a:ext>
            </a:extLst>
          </p:cNvPr>
          <p:cNvSpPr txBox="1"/>
          <p:nvPr/>
        </p:nvSpPr>
        <p:spPr>
          <a:xfrm>
            <a:off x="3395104" y="5225027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FD6872-CD43-46F3-8A06-708453D521E4}"/>
              </a:ext>
            </a:extLst>
          </p:cNvPr>
          <p:cNvSpPr txBox="1"/>
          <p:nvPr/>
        </p:nvSpPr>
        <p:spPr>
          <a:xfrm>
            <a:off x="12277792" y="9565123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9B832-BA06-4D72-A076-E1D704B9B3D0}"/>
              </a:ext>
            </a:extLst>
          </p:cNvPr>
          <p:cNvSpPr txBox="1"/>
          <p:nvPr/>
        </p:nvSpPr>
        <p:spPr>
          <a:xfrm>
            <a:off x="5868207" y="8760922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7" grpId="0"/>
      <p:bldP spid="99" grpId="0"/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C9229F0-6886-4F30-8A72-0EEEC4D34C72}"/>
              </a:ext>
            </a:extLst>
          </p:cNvPr>
          <p:cNvGrpSpPr/>
          <p:nvPr/>
        </p:nvGrpSpPr>
        <p:grpSpPr>
          <a:xfrm>
            <a:off x="2794579" y="1534180"/>
            <a:ext cx="16192154" cy="10495342"/>
            <a:chOff x="7648535" y="2090882"/>
            <a:chExt cx="16192154" cy="104953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54E3DF-CE31-490D-BFA1-5482E95C063E}"/>
                </a:ext>
              </a:extLst>
            </p:cNvPr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C765EC-58C1-4D88-B05B-D262D6E4A8CF}"/>
                </a:ext>
              </a:extLst>
            </p:cNvPr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EA4F-7C7E-4FC0-9B21-8133256261F7}"/>
                </a:ext>
              </a:extLst>
            </p:cNvPr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9061DE-267E-40CB-935F-0D2059AC8539}"/>
                </a:ext>
              </a:extLst>
            </p:cNvPr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D0B14-B70D-425D-B98A-C023E5F1FDEF}"/>
                </a:ext>
              </a:extLst>
            </p:cNvPr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180A9E-1F27-460F-A59A-61988F2B5C10}"/>
                </a:ext>
              </a:extLst>
            </p:cNvPr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16F7C4-4BBF-4C50-91BD-008CA56BB276}"/>
                </a:ext>
              </a:extLst>
            </p:cNvPr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5C647-33FA-478E-87F6-DC1F663AE1CE}"/>
                </a:ext>
              </a:extLst>
            </p:cNvPr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5FDF252-F52C-4EEC-BB3F-5D1DF51A23F7}"/>
                </a:ext>
              </a:extLst>
            </p:cNvPr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181485-F1D0-4C39-8F3D-599C43C52C66}"/>
                </a:ext>
              </a:extLst>
            </p:cNvPr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10F950-900F-4397-8AD1-C9AD3CF9D7E2}"/>
                </a:ext>
              </a:extLst>
            </p:cNvPr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9FEEB2-0C0A-4BCA-A740-BE927E17AF99}"/>
                </a:ext>
              </a:extLst>
            </p:cNvPr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D07B5A-2431-4E38-BD4F-69222B8FCED8}"/>
                </a:ext>
              </a:extLst>
            </p:cNvPr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9B1EF-E158-465B-A943-E83E4D1A5D14}"/>
                </a:ext>
              </a:extLst>
            </p:cNvPr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45CD68-DFAC-42D6-A946-AD612D482BC5}"/>
                </a:ext>
              </a:extLst>
            </p:cNvPr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7DC421-D5B1-4C3B-B657-C9C888D734C2}"/>
                </a:ext>
              </a:extLst>
            </p:cNvPr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8CDD31-DC96-41C5-88E0-585830D9183C}"/>
                </a:ext>
              </a:extLst>
            </p:cNvPr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010DC2-96BE-4E91-89E9-78820C0AED50}"/>
                </a:ext>
              </a:extLst>
            </p:cNvPr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930F29-F321-4EF9-9F89-EEE6C7207C26}"/>
                </a:ext>
              </a:extLst>
            </p:cNvPr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8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BFFBDF0E-E4E0-40A1-A207-0DACC4515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F79DF5-C228-42BD-804D-451EE080B664}"/>
                </a:ext>
              </a:extLst>
            </p:cNvPr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56748F-4E21-489A-8DE6-88135C9C2BB8}"/>
                </a:ext>
              </a:extLst>
            </p:cNvPr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992750" y="19112184"/>
            <a:ext cx="5029366" cy="1587627"/>
          </a:xfrm>
          <a:prstGeom prst="rect">
            <a:avLst/>
          </a:prstGeom>
          <a:solidFill>
            <a:srgbClr val="FEFDFF">
              <a:alpha val="8117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FA1B-9302-453E-AB6C-C77DF3D32411}"/>
              </a:ext>
            </a:extLst>
          </p:cNvPr>
          <p:cNvSpPr txBox="1"/>
          <p:nvPr/>
        </p:nvSpPr>
        <p:spPr>
          <a:xfrm>
            <a:off x="1335945" y="2473868"/>
            <a:ext cx="581890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400" b="1" i="0" u="none" strike="noStrike" cap="none" spc="0" normalizeH="0" baseline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Console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stdout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400">
                <a:solidFill>
                  <a:srgbClr val="1E6CB3"/>
                </a:solidFill>
              </a:rPr>
              <a:t>Sidecar relay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sym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078D-9321-4F3A-852E-4B8AA853146D}"/>
              </a:ext>
            </a:extLst>
          </p:cNvPr>
          <p:cNvSpPr/>
          <p:nvPr/>
        </p:nvSpPr>
        <p:spPr>
          <a:xfrm>
            <a:off x="476250" y="762000"/>
            <a:ext cx="7890465" cy="9698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97B02-E0E1-4BC1-B863-EC1BE3E5BA1F}"/>
              </a:ext>
            </a:extLst>
          </p:cNvPr>
          <p:cNvCxnSpPr>
            <a:cxnSpLocks/>
          </p:cNvCxnSpPr>
          <p:nvPr/>
        </p:nvCxnSpPr>
        <p:spPr>
          <a:xfrm>
            <a:off x="893705" y="2473868"/>
            <a:ext cx="0" cy="2599356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7" name="Rounded Rectangle 36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61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TextBox 63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TextBox 65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TextBox 67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BCBDA7E-6EF2-4FC2-BF59-7D29E6A8F9E7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45C042-73BA-48AF-90AD-704DBB7AD2D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891741-B95E-4092-A813-38B6190862A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5EB794-4A84-467D-B4FA-B13A51A54C51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itle Here">
            <a:extLst>
              <a:ext uri="{FF2B5EF4-FFF2-40B4-BE49-F238E27FC236}">
                <a16:creationId xmlns:a16="http://schemas.microsoft.com/office/drawing/2014/main" id="{A11C67DA-EC46-4F70-A23C-990C1D832617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05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1EB248F-2F2A-4CEE-BA08-B3E9EE9BE151}"/>
              </a:ext>
            </a:extLst>
          </p:cNvPr>
          <p:cNvSpPr txBox="1"/>
          <p:nvPr/>
        </p:nvSpPr>
        <p:spPr>
          <a:xfrm>
            <a:off x="1328096" y="2426976"/>
            <a:ext cx="9569926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Default configuration</a:t>
            </a:r>
          </a:p>
          <a:p>
            <a:r>
              <a:rPr lang="en-GB"/>
              <a:t>Config </a:t>
            </a:r>
            <a:r>
              <a:rPr lang="en-GB" dirty="0"/>
              <a:t>injected by platform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1" name="Rounded Rectangle 30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3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TextBox 25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7C3351-913D-403B-9DCB-B779A8E73438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63E90D-FC20-4FA5-94E4-D80467C947D3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8580D8-F685-48FE-9B24-30137A8F1742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C884CC-8B74-43A5-B1E0-F8D55AD7FD5F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679A41-8846-40D1-AB39-F1551356B52A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C0F3BCD3-74E0-42C4-BB20-9CC4571B15AE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Config</a:t>
            </a:r>
          </a:p>
        </p:txBody>
      </p:sp>
    </p:spTree>
    <p:extLst>
      <p:ext uri="{BB962C8B-B14F-4D97-AF65-F5344CB8AC3E}">
        <p14:creationId xmlns:p14="http://schemas.microsoft.com/office/powerpoint/2010/main" val="1627885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B05918-C535-4DA7-BC54-8A4279F8D373}"/>
              </a:ext>
            </a:extLst>
          </p:cNvPr>
          <p:cNvSpPr txBox="1"/>
          <p:nvPr/>
        </p:nvSpPr>
        <p:spPr>
          <a:xfrm>
            <a:off x="1331872" y="2359852"/>
            <a:ext cx="7684795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Readiness &amp; liveness</a:t>
            </a:r>
            <a:endParaRPr lang="en-GB" dirty="0"/>
          </a:p>
          <a:p>
            <a:r>
              <a:rPr lang="en-GB"/>
              <a:t>HTTP or check utility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824F1-53FD-4FB6-BE07-66C9764DE8DA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473600" y="23366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685478" y="116720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073277" y="113827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473600" y="75197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473600" y="70844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132883" y="109184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753879" y="65037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97847" y="23366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240601" y="25245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811462" y="48520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678850" y="63667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644761" y="37477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289630" y="97167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073278" y="54047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509386" y="89319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09386" y="49023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525231" y="94590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017534" y="65731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219362" y="100701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401761" y="58263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339" y="52355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207309" y="101236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525083" y="60288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1FA6FCF-9CA0-4A20-9448-EC1F8541283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E75F9E-AA34-4523-9445-F9E1ACE80375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7550C7-8ABE-4459-A292-0CB4E11CC48B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5B6D5-5C6F-4FA0-88CC-455DAFFF785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2C7EC945-BC12-4A06-86A9-075DEE818E78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66412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70C9F1-5A9F-47E0-99D1-F92CC3AC43FF}"/>
              </a:ext>
            </a:extLst>
          </p:cNvPr>
          <p:cNvSpPr txBox="1"/>
          <p:nvPr/>
        </p:nvSpPr>
        <p:spPr>
          <a:xfrm>
            <a:off x="1332000" y="2500236"/>
            <a:ext cx="814646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Prometheus exporter</a:t>
            </a:r>
            <a:endParaRPr lang="en-GB" dirty="0"/>
          </a:p>
          <a:p>
            <a:r>
              <a:rPr lang="en-GB"/>
              <a:t>Runtime &amp; app metrics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DCFD97-B7FB-43F9-B54B-71B1485F9C3C}"/>
              </a:ext>
            </a:extLst>
          </p:cNvPr>
          <p:cNvGrpSpPr/>
          <p:nvPr/>
        </p:nvGrpSpPr>
        <p:grpSpPr>
          <a:xfrm>
            <a:off x="7723179" y="2175518"/>
            <a:ext cx="16192154" cy="10495342"/>
            <a:chOff x="7648535" y="20908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972B353-6FEF-4781-9FA5-6352A7BB578A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DF243E-87A8-44DB-B96F-B8B90EE29A7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3F3F5C-F383-4C83-B8CC-08C1BE1BB3A6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2CB81-D4CA-4684-AA3F-EFAD223B2ED5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5F3FE-6668-4E0C-9A74-35BEA52167C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819650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5CE52F8B-E3E2-442F-A6BA-E874A2F6DDE5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1358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Impact"/>
        <a:ea typeface="Impact"/>
        <a:cs typeface="Impact"/>
      </a:majorFont>
      <a:minorFont>
        <a:latin typeface="Impact"/>
        <a:ea typeface="Impact"/>
        <a:cs typeface="Impac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67</Words>
  <Application>Microsoft Office PowerPoint</Application>
  <PresentationFormat>Custom</PresentationFormat>
  <Paragraphs>52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Helvetica Neue</vt:lpstr>
      <vt:lpstr>Helvetica Neue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 Stoneman</cp:lastModifiedBy>
  <cp:revision>72</cp:revision>
  <dcterms:modified xsi:type="dcterms:W3CDTF">2019-10-22T14:57:15Z</dcterms:modified>
</cp:coreProperties>
</file>